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sldIdLst>
    <p:sldId id="272" r:id="rId2"/>
    <p:sldId id="518" r:id="rId3"/>
    <p:sldId id="552" r:id="rId4"/>
    <p:sldId id="553" r:id="rId5"/>
    <p:sldId id="554" r:id="rId6"/>
    <p:sldId id="558" r:id="rId7"/>
    <p:sldId id="555" r:id="rId8"/>
    <p:sldId id="556" r:id="rId9"/>
    <p:sldId id="557" r:id="rId10"/>
    <p:sldId id="559" r:id="rId11"/>
    <p:sldId id="560" r:id="rId12"/>
    <p:sldId id="561" r:id="rId13"/>
    <p:sldId id="580" r:id="rId14"/>
    <p:sldId id="562" r:id="rId15"/>
    <p:sldId id="563" r:id="rId16"/>
    <p:sldId id="564" r:id="rId17"/>
    <p:sldId id="565" r:id="rId18"/>
    <p:sldId id="566" r:id="rId19"/>
    <p:sldId id="551" r:id="rId20"/>
    <p:sldId id="568" r:id="rId21"/>
    <p:sldId id="569" r:id="rId22"/>
    <p:sldId id="570" r:id="rId23"/>
    <p:sldId id="576" r:id="rId24"/>
    <p:sldId id="571" r:id="rId25"/>
    <p:sldId id="572" r:id="rId26"/>
    <p:sldId id="577" r:id="rId27"/>
    <p:sldId id="573" r:id="rId28"/>
    <p:sldId id="574" r:id="rId29"/>
    <p:sldId id="578" r:id="rId3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development/ui/widgets/mate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Introdução ao </a:t>
            </a:r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47E124-A6E6-4DDF-AF5F-08A6958EA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31630" r="28674" b="28883"/>
          <a:stretch/>
        </p:blipFill>
        <p:spPr>
          <a:xfrm>
            <a:off x="1570892" y="1715721"/>
            <a:ext cx="6447693" cy="223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8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6DBE8F-39E1-4688-A23F-6DDE6D2E4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r="1904" b="13585"/>
          <a:stretch/>
        </p:blipFill>
        <p:spPr>
          <a:xfrm>
            <a:off x="5365" y="398584"/>
            <a:ext cx="10122702" cy="48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0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31D1D3-06EC-4DD2-AE3F-D4325B762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1" r="1927" b="13585"/>
          <a:stretch/>
        </p:blipFill>
        <p:spPr>
          <a:xfrm>
            <a:off x="1161" y="515816"/>
            <a:ext cx="10054274" cy="46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8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0DCD2-619D-44ED-AD33-315E9F27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</a:t>
            </a:r>
            <a:r>
              <a:rPr lang="pt-BR" dirty="0" err="1"/>
              <a:t>Components</a:t>
            </a:r>
            <a:r>
              <a:rPr lang="pt-BR" dirty="0"/>
              <a:t> widgets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656475-1482-4C6F-913D-2856C93D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01108"/>
            <a:ext cx="8461772" cy="185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hlinkClick r:id="rId2"/>
              </a:rPr>
              <a:t>https://flutter.dev/docs/development/ui/widgets/material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8993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669077-D124-41C8-9FBC-198E5268A2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6" r="2444" b="35705"/>
          <a:stretch/>
        </p:blipFill>
        <p:spPr>
          <a:xfrm>
            <a:off x="614741" y="2026382"/>
            <a:ext cx="8851142" cy="16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0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7FD73C-8D44-42A6-A71E-65E179084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75" r="1798" b="28263"/>
          <a:stretch/>
        </p:blipFill>
        <p:spPr>
          <a:xfrm>
            <a:off x="585433" y="1324708"/>
            <a:ext cx="8909758" cy="25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0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C5C11D-DBBA-4BDF-A084-C28FE38180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4" r="2961" b="9657"/>
          <a:stretch/>
        </p:blipFill>
        <p:spPr>
          <a:xfrm>
            <a:off x="110833" y="440241"/>
            <a:ext cx="9466919" cy="479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2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4015A0-7C8E-4046-9C2A-36C33E58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4" r="2574" b="15238"/>
          <a:stretch/>
        </p:blipFill>
        <p:spPr>
          <a:xfrm>
            <a:off x="121767" y="562708"/>
            <a:ext cx="9883846" cy="45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97670-14D3-4C0A-A8B6-3EEE23C81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2" r="1927" b="38806"/>
          <a:stretch/>
        </p:blipFill>
        <p:spPr>
          <a:xfrm>
            <a:off x="480426" y="1563320"/>
            <a:ext cx="8898035" cy="254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4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702A6AD-C8F8-477F-AD3F-573D7E041C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9923" r="1927" b="13791"/>
          <a:stretch/>
        </p:blipFill>
        <p:spPr>
          <a:xfrm>
            <a:off x="691050" y="844062"/>
            <a:ext cx="8698523" cy="432581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23B5655-13AA-4C4D-BD91-0AA891D59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1103" y="236979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09521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4C7C44-6640-4C08-AAD2-053461EE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1" r="3079" b="31364"/>
          <a:stretch/>
        </p:blipFill>
        <p:spPr>
          <a:xfrm>
            <a:off x="0" y="457200"/>
            <a:ext cx="959585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1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E6D78B-C9CF-4106-BB90-1D22A476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t="9510" r="2574" b="9036"/>
          <a:stretch/>
        </p:blipFill>
        <p:spPr>
          <a:xfrm>
            <a:off x="586154" y="525829"/>
            <a:ext cx="8616461" cy="461889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7E3472E-BE7E-420E-8E3D-6BC8A836F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657" y="131472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67040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B8372E-41DD-4D19-8741-7CB22DBA0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9" r="377" b="13378"/>
          <a:stretch/>
        </p:blipFill>
        <p:spPr>
          <a:xfrm>
            <a:off x="520956" y="715108"/>
            <a:ext cx="9038712" cy="447821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4E2CF1D-F192-4B50-AB78-DEB400E46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1103" y="236979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Instalando </a:t>
            </a:r>
            <a:r>
              <a:rPr lang="pt-BR" sz="4000" b="1" dirty="0" err="1"/>
              <a:t>Flutter</a:t>
            </a:r>
            <a:r>
              <a:rPr lang="pt-BR" sz="4000" b="1" dirty="0"/>
              <a:t> - </a:t>
            </a:r>
            <a:r>
              <a:rPr lang="pt-BR" sz="4000" b="1" dirty="0" err="1"/>
              <a:t>Git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25367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738C0A2-8AEA-4A5C-8504-B2E9CF1DD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780" y="518333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Criando pasta para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6F40D9-A4E2-4290-8F47-283C90DB17EE}"/>
              </a:ext>
            </a:extLst>
          </p:cNvPr>
          <p:cNvSpPr txBox="1">
            <a:spLocks noChangeArrowheads="1"/>
          </p:cNvSpPr>
          <p:nvPr/>
        </p:nvSpPr>
        <p:spPr>
          <a:xfrm>
            <a:off x="719688" y="2628486"/>
            <a:ext cx="8316516" cy="6070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/>
              <a:t>Crie uma pasta e leve os arquivos do </a:t>
            </a:r>
            <a:r>
              <a:rPr lang="pt-BR" sz="4000" dirty="0" err="1"/>
              <a:t>Flutter</a:t>
            </a:r>
            <a:r>
              <a:rPr lang="pt-BR" sz="4000" dirty="0"/>
              <a:t>. Não coloque na pasta de arquivos de programas por motivo de permissões.</a:t>
            </a:r>
          </a:p>
        </p:txBody>
      </p:sp>
    </p:spTree>
    <p:extLst>
      <p:ext uri="{BB962C8B-B14F-4D97-AF65-F5344CB8AC3E}">
        <p14:creationId xmlns:p14="http://schemas.microsoft.com/office/powerpoint/2010/main" val="4586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A5CF03-9BA2-47D4-B129-A8678AD89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" t="11371" r="9033" b="12963"/>
          <a:stretch/>
        </p:blipFill>
        <p:spPr>
          <a:xfrm>
            <a:off x="115856" y="330717"/>
            <a:ext cx="9964769" cy="533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99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81BC141-E172-4556-8B9A-AFEFF92DA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9" t="28379" r="32101" b="46370"/>
          <a:stretch/>
        </p:blipFill>
        <p:spPr>
          <a:xfrm>
            <a:off x="296503" y="961294"/>
            <a:ext cx="9487617" cy="341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8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A24497-A173-4860-B184-CE015A9E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0" r="-11"/>
          <a:stretch/>
        </p:blipFill>
        <p:spPr>
          <a:xfrm>
            <a:off x="0" y="1184031"/>
            <a:ext cx="9073881" cy="4486519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960A75-C6C2-49FD-8861-69CEAE63C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1780" y="518333"/>
            <a:ext cx="8316516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Variáveis de sistema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169437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A24497-A173-4860-B184-CE015A9E7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8" t="33905" r="24542" b="11516"/>
          <a:stretch/>
        </p:blipFill>
        <p:spPr>
          <a:xfrm>
            <a:off x="4004340" y="-39526"/>
            <a:ext cx="6076285" cy="574960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4960A75-C6C2-49FD-8861-69CEAE63C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9380" y="2228192"/>
            <a:ext cx="3055143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Variáveis de sistema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22560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C1F760-6DE1-4DBB-A961-5B1E51960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8" t="35352" r="21179" b="11517"/>
          <a:stretch/>
        </p:blipFill>
        <p:spPr>
          <a:xfrm>
            <a:off x="1148862" y="70376"/>
            <a:ext cx="7162800" cy="5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45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85DF0A-E451-4DF3-A5AF-710652143B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8" t="22121" r="44555" b="60923"/>
          <a:stretch/>
        </p:blipFill>
        <p:spPr>
          <a:xfrm>
            <a:off x="376075" y="2560321"/>
            <a:ext cx="8865281" cy="26822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CD63818-D305-4BC3-A55C-8A514E83B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556" y="789536"/>
            <a:ext cx="5993884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Chame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900587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6CD63818-D305-4BC3-A55C-8A514E83B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556" y="789536"/>
            <a:ext cx="5993884" cy="607083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Chame o </a:t>
            </a:r>
            <a:r>
              <a:rPr lang="pt-BR" sz="4000" b="1" dirty="0" err="1"/>
              <a:t>flutter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47BACD-B8AB-4538-B866-AF3A72E66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" r="66275" b="56752"/>
          <a:stretch/>
        </p:blipFill>
        <p:spPr>
          <a:xfrm>
            <a:off x="0" y="1572465"/>
            <a:ext cx="10047132" cy="36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6D9ECB-2D6E-4B75-9E5E-6816A9CCB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r="8129" b="10276"/>
          <a:stretch/>
        </p:blipFill>
        <p:spPr>
          <a:xfrm>
            <a:off x="0" y="0"/>
            <a:ext cx="9556698" cy="52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0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21CBDB-6B2A-4293-9BE2-B1BF8A190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8" r="20533" b="33224"/>
          <a:stretch/>
        </p:blipFill>
        <p:spPr>
          <a:xfrm>
            <a:off x="1629290" y="1617785"/>
            <a:ext cx="7209912" cy="180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4A0B08-C029-4D7A-9F15-F07F8BA50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r="14073" b="21026"/>
          <a:stretch/>
        </p:blipFill>
        <p:spPr>
          <a:xfrm>
            <a:off x="0" y="0"/>
            <a:ext cx="10062644" cy="52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3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9CAF83-B657-4CB9-9455-183B9458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C1130AC-6801-41F6-83B5-9E136DE7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9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F76001-3189-4C17-A70C-4E2D06DD7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3" y="0"/>
            <a:ext cx="9072879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97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7D7DE41-3A44-4E4C-873D-2DF8B1BD9B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 r="1927" b="12965"/>
          <a:stretch/>
        </p:blipFill>
        <p:spPr>
          <a:xfrm>
            <a:off x="32947" y="504092"/>
            <a:ext cx="10047678" cy="475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7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2074</TotalTime>
  <Words>86</Words>
  <Application>Microsoft Office PowerPoint</Application>
  <PresentationFormat>Personalizar</PresentationFormat>
  <Paragraphs>17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Material Components widgets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Instalando Flutter</vt:lpstr>
      <vt:lpstr>Instalando Flutter</vt:lpstr>
      <vt:lpstr>Instalando Flutter - Git</vt:lpstr>
      <vt:lpstr>Criando pasta para o Flutter</vt:lpstr>
      <vt:lpstr>Apresentação do PowerPoint</vt:lpstr>
      <vt:lpstr>Apresentação do PowerPoint</vt:lpstr>
      <vt:lpstr>Variáveis de sistema</vt:lpstr>
      <vt:lpstr>Variáveis de sistema</vt:lpstr>
      <vt:lpstr>Apresentação do PowerPoint</vt:lpstr>
      <vt:lpstr>Chame o flutter</vt:lpstr>
      <vt:lpstr>Chame o flutter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141</cp:revision>
  <dcterms:created xsi:type="dcterms:W3CDTF">2019-09-09T16:05:57Z</dcterms:created>
  <dcterms:modified xsi:type="dcterms:W3CDTF">2020-02-28T13:14:48Z</dcterms:modified>
  <dc:language>pt-BR</dc:language>
</cp:coreProperties>
</file>